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15" r:id="rId5"/>
    <p:sldId id="517" r:id="rId6"/>
    <p:sldId id="516" r:id="rId7"/>
    <p:sldId id="519" r:id="rId8"/>
    <p:sldId id="520" r:id="rId9"/>
    <p:sldId id="521" r:id="rId10"/>
    <p:sldId id="509" r:id="rId11"/>
    <p:sldId id="524" r:id="rId12"/>
    <p:sldId id="510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APM_XSA_Training/blob/master/Day%204/03%20-%20commons.cds.txt" TargetMode="External"/><Relationship Id="rId4" Type="http://schemas.openxmlformats.org/officeDocument/2006/relationships/hyperlink" Target="https://github.com/soyuztechnologies/CAPM_XSA_Training/blob/master/Day%204/03%20-%20UisngAspectAndAbstractEntities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1%20-%20CreatingFirstDBTable.t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2%20-%20AssociationInTable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</a:t>
            </a:r>
            <a:r>
              <a:rPr lang="en-US" sz="5400" b="1">
                <a:solidFill>
                  <a:schemeClr val="accent3"/>
                </a:solidFill>
              </a:rPr>
              <a:t>IN BTP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common.cds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12599</TotalTime>
  <Words>1262</Words>
  <Application>Microsoft Office PowerPoint</Application>
  <PresentationFormat>Widescreen</PresentationFormat>
  <Paragraphs>158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706</cp:revision>
  <dcterms:created xsi:type="dcterms:W3CDTF">2016-07-10T03:33:26Z</dcterms:created>
  <dcterms:modified xsi:type="dcterms:W3CDTF">2022-01-15T14:50:06Z</dcterms:modified>
</cp:coreProperties>
</file>